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9" r:id="rId6"/>
    <p:sldId id="268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5A2B-BCA1-D14D-B164-309C38A15AB6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43490-2399-4448-A5C7-ED7A5C138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3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2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16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1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6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5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43490-2399-4448-A5C7-ED7A5C1385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76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22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0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3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3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3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4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2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2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6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2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9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C32E-B7FF-4B49-8130-77002443DCE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C34D-DD1C-8547-9DEF-91E7784A0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1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nexo.lan\shares\06_MARKETING_Dpt\Marketing TOOLS\Logos\FORMAT AI, EPS, JPEG, TIF\JPG\DTD Logo.jpg">
            <a:extLst>
              <a:ext uri="{FF2B5EF4-FFF2-40B4-BE49-F238E27FC236}">
                <a16:creationId xmlns:a16="http://schemas.microsoft.com/office/drawing/2014/main" id="{0DC2D756-2E9F-574F-9BF4-19DDE79F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2" y="1383777"/>
            <a:ext cx="4149511" cy="6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7288A35-65D3-554A-A8BB-AFE163011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61" y="2797696"/>
            <a:ext cx="6428877" cy="230239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DCF979B-AAC2-9C4F-BE38-1C233490E9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24" y="5596115"/>
            <a:ext cx="4162552" cy="7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nexo.lan\shares\06_MARKETING_Dpt\Marketing TOOLS\Logos\FORMAT AI, EPS, JPEG, TIF\JPG\DTD Logo.jpg">
            <a:extLst>
              <a:ext uri="{FF2B5EF4-FFF2-40B4-BE49-F238E27FC236}">
                <a16:creationId xmlns:a16="http://schemas.microsoft.com/office/drawing/2014/main" id="{49661918-B8CD-334B-A203-5F2B02DE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3" y="1194681"/>
            <a:ext cx="3882330" cy="6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2AA61F-D521-7B41-81FC-32C44B125F66}"/>
              </a:ext>
            </a:extLst>
          </p:cNvPr>
          <p:cNvSpPr/>
          <p:nvPr/>
        </p:nvSpPr>
        <p:spPr>
          <a:xfrm>
            <a:off x="5220072" y="1100348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3A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performance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more applications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5FF9361-9FCF-6947-8107-C6FD119D7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2" b="24294"/>
          <a:stretch/>
        </p:blipFill>
        <p:spPr>
          <a:xfrm>
            <a:off x="1657400" y="2116011"/>
            <a:ext cx="7375871" cy="2846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A362EC-4E9A-1D48-8C0B-BD4634ACFCAA}"/>
              </a:ext>
            </a:extLst>
          </p:cNvPr>
          <p:cNvSpPr/>
          <p:nvPr/>
        </p:nvSpPr>
        <p:spPr>
          <a:xfrm>
            <a:off x="131167" y="4149566"/>
            <a:ext cx="54005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Speaker controller for PS and LS series, providing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digital processing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from the NXAMP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High-end Balanced Stereo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Analog inputs, AES input, USB input and optionally Dante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™.</a:t>
            </a:r>
          </a:p>
          <a:p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Simple control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from the front panel (Sub Gain, Main Gain, Crossover mode) or advanced control using USB port.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FE598C45-4115-B343-81B5-CAA6F0424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30286" r="8484" b="35918"/>
          <a:stretch/>
        </p:blipFill>
        <p:spPr>
          <a:xfrm>
            <a:off x="320467" y="1780266"/>
            <a:ext cx="8503066" cy="96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046095-0613-2846-ADCA-FEF7EF2636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36932" r="9440" b="38323"/>
          <a:stretch/>
        </p:blipFill>
        <p:spPr>
          <a:xfrm>
            <a:off x="180917" y="3226884"/>
            <a:ext cx="871909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BD92025-2F97-BB44-ABCB-235D910F01AD}"/>
              </a:ext>
            </a:extLst>
          </p:cNvPr>
          <p:cNvSpPr txBox="1"/>
          <p:nvPr/>
        </p:nvSpPr>
        <p:spPr>
          <a:xfrm>
            <a:off x="2799492" y="1068247"/>
            <a:ext cx="394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DTD-T Touring Version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FBC25-E98F-2748-A35A-8A2CA07E2887}"/>
              </a:ext>
            </a:extLst>
          </p:cNvPr>
          <p:cNvSpPr/>
          <p:nvPr/>
        </p:nvSpPr>
        <p:spPr>
          <a:xfrm>
            <a:off x="503548" y="436085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input and output connectors on the front panel (XLR and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Speakons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4C335-F6C5-A74F-B7F6-7FEF4635BEFA}"/>
              </a:ext>
            </a:extLst>
          </p:cNvPr>
          <p:cNvSpPr/>
          <p:nvPr/>
        </p:nvSpPr>
        <p:spPr>
          <a:xfrm>
            <a:off x="408872" y="495507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inputs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Stereo balanced analog inputs, an AES input, a USB port…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hardware knobs for Sub/Main output gain.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switch for selecting Wideband, Crossover or User mode.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110283-6EF3-F34E-8968-ED3FAC317BB2}"/>
              </a:ext>
            </a:extLst>
          </p:cNvPr>
          <p:cNvSpPr txBox="1"/>
          <p:nvPr/>
        </p:nvSpPr>
        <p:spPr>
          <a:xfrm>
            <a:off x="2877493" y="1068247"/>
            <a:ext cx="358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DTD-I Install Version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FB24E4-6611-1549-B4A5-9F21FCE764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29704" r="7944" b="36907"/>
          <a:stretch/>
        </p:blipFill>
        <p:spPr>
          <a:xfrm>
            <a:off x="503512" y="1872618"/>
            <a:ext cx="8302446" cy="91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2B6CD09-34EF-C542-9EB9-08C0E584E6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22793" r="4851" b="28149"/>
          <a:stretch/>
        </p:blipFill>
        <p:spPr>
          <a:xfrm>
            <a:off x="513587" y="3168761"/>
            <a:ext cx="8220382" cy="91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27E3B7-229F-8141-9C13-C196924F20A7}"/>
              </a:ext>
            </a:extLst>
          </p:cNvPr>
          <p:cNvSpPr/>
          <p:nvPr/>
        </p:nvSpPr>
        <p:spPr>
          <a:xfrm>
            <a:off x="1059382" y="4824945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connectors (except mini-USB) at the back on the barrier strip.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hardware control.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from a PC/Mac computer connected on the USB port.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255BE3-E6A1-2043-9A7A-0B8F1EA01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1049171"/>
            <a:ext cx="4608512" cy="70535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1D10A59-F09E-2640-9180-CEA2C38D8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380437"/>
            <a:ext cx="6018745" cy="2414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19BC30-1E37-CC4B-B1CF-89725E396A6F}"/>
              </a:ext>
            </a:extLst>
          </p:cNvPr>
          <p:cNvSpPr/>
          <p:nvPr/>
        </p:nvSpPr>
        <p:spPr>
          <a:xfrm>
            <a:off x="5472099" y="1132485"/>
            <a:ext cx="4104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3A5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4 channel amplifiers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perfectly matching NEXO DTD Controller</a:t>
            </a: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4C7C5B-29FE-D04B-BB1F-AA33AA9B0D6C}"/>
              </a:ext>
            </a:extLst>
          </p:cNvPr>
          <p:cNvSpPr/>
          <p:nvPr/>
        </p:nvSpPr>
        <p:spPr>
          <a:xfrm>
            <a:off x="215515" y="4709444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models of high-power, lightweight 4 channel amplifiers.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High-efficiency Switch Mode power supply and Amplifier channel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 can be independently bridged 2 by 2</a:t>
            </a:r>
            <a:r>
              <a:rPr lang="en-US" dirty="0"/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8BA619-165E-684C-9A36-78C005C40064}"/>
              </a:ext>
            </a:extLst>
          </p:cNvPr>
          <p:cNvSpPr txBox="1"/>
          <p:nvPr/>
        </p:nvSpPr>
        <p:spPr>
          <a:xfrm>
            <a:off x="1691680" y="903040"/>
            <a:ext cx="25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DTDAMP4x0.7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9E1CA6-F5F4-3F49-948C-284CB4C97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7" y="3882361"/>
            <a:ext cx="7860825" cy="77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4A67E97-4FF1-E84F-B51A-3A58B36A5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8629"/>
            <a:ext cx="7794295" cy="71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46A71-3948-964C-8616-2979AC530A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348880"/>
            <a:ext cx="7794295" cy="72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769F1D-3879-B44B-8CB0-E96E3A66BF57}"/>
              </a:ext>
            </a:extLst>
          </p:cNvPr>
          <p:cNvSpPr txBox="1"/>
          <p:nvPr/>
        </p:nvSpPr>
        <p:spPr>
          <a:xfrm>
            <a:off x="4932040" y="903040"/>
            <a:ext cx="25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DTDAMP4x1.3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0FA2073-EAD5-7A48-834E-DF239F8255F9}"/>
              </a:ext>
            </a:extLst>
          </p:cNvPr>
          <p:cNvSpPr txBox="1"/>
          <p:nvPr/>
        </p:nvSpPr>
        <p:spPr>
          <a:xfrm>
            <a:off x="2347906" y="328575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DF042-854D-994D-8CFC-B912138A7D59}"/>
              </a:ext>
            </a:extLst>
          </p:cNvPr>
          <p:cNvSpPr/>
          <p:nvPr/>
        </p:nvSpPr>
        <p:spPr>
          <a:xfrm>
            <a:off x="957309" y="558970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x4 Inputs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XLR connectors and four Outputs on SP-4 connectors.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C46DE-0266-5F49-9AA5-EAEF8DEE1DAA}"/>
              </a:ext>
            </a:extLst>
          </p:cNvPr>
          <p:cNvSpPr/>
          <p:nvPr/>
        </p:nvSpPr>
        <p:spPr>
          <a:xfrm>
            <a:off x="1456565" y="5123111"/>
            <a:ext cx="651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</a:rPr>
              <a:t>Available in two versions: </a:t>
            </a:r>
            <a:r>
              <a:rPr lang="en-US" b="1" dirty="0">
                <a:latin typeface="Arial"/>
              </a:rPr>
              <a:t>4 x 700 Watts</a:t>
            </a:r>
            <a:r>
              <a:rPr lang="en-US" dirty="0">
                <a:latin typeface="Arial"/>
              </a:rPr>
              <a:t> and </a:t>
            </a:r>
            <a:r>
              <a:rPr lang="en-US" b="1" dirty="0">
                <a:latin typeface="Arial"/>
              </a:rPr>
              <a:t>4 x 1300 Watts.</a:t>
            </a:r>
            <a:endParaRPr lang="fr-FR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DF708-4209-FE47-917E-9414A14D0F54}"/>
              </a:ext>
            </a:extLst>
          </p:cNvPr>
          <p:cNvSpPr/>
          <p:nvPr/>
        </p:nvSpPr>
        <p:spPr>
          <a:xfrm>
            <a:off x="683568" y="6117853"/>
            <a:ext cx="78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Extensive protection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(Mains over/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undervoltage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temperature, DC outputs, current and voltage peak limiters, variable speed cooling system).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4445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75D544-D9DD-AC45-8747-5E9E907D98B5}"/>
              </a:ext>
            </a:extLst>
          </p:cNvPr>
          <p:cNvSpPr txBox="1"/>
          <p:nvPr/>
        </p:nvSpPr>
        <p:spPr>
          <a:xfrm>
            <a:off x="2503421" y="105366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 + DTDAMP : </a:t>
            </a:r>
          </a:p>
          <a:p>
            <a:pPr algn="ctr"/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8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combo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6230BD7-7FBD-E746-9073-83EF400C1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8" y="2133788"/>
            <a:ext cx="7233138" cy="2590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80656-B175-EF40-A451-50D7D744556E}"/>
              </a:ext>
            </a:extLst>
          </p:cNvPr>
          <p:cNvSpPr/>
          <p:nvPr/>
        </p:nvSpPr>
        <p:spPr>
          <a:xfrm>
            <a:off x="233817" y="5734188"/>
            <a:ext cx="878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pair of DTD + DTDAMP will 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-weigh together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less than 10 Kg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-be able to process and power system composed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x NEXO Speakers + 2 x subs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B9C8B-5A15-7B4D-A902-79F8D21D50D6}"/>
              </a:ext>
            </a:extLst>
          </p:cNvPr>
          <p:cNvSpPr/>
          <p:nvPr/>
        </p:nvSpPr>
        <p:spPr>
          <a:xfrm>
            <a:off x="346030" y="4582060"/>
            <a:ext cx="79145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Arial"/>
              </a:rPr>
              <a:t>A compact, light-weight, intelligent powering solution that’s </a:t>
            </a:r>
            <a:r>
              <a:rPr lang="en-US" sz="2500" dirty="0">
                <a:solidFill>
                  <a:srgbClr val="D0DE1C"/>
                </a:solidFill>
                <a:latin typeface="Arial"/>
              </a:rPr>
              <a:t>easy to configure</a:t>
            </a:r>
            <a:r>
              <a:rPr lang="en-US" dirty="0">
                <a:latin typeface="Arial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3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093F2-7DD7-C94E-A681-9DE4A203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12" y="192356"/>
            <a:ext cx="1592785" cy="5787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F9AE23-7C39-1643-8BF8-4E46B8493BD8}"/>
              </a:ext>
            </a:extLst>
          </p:cNvPr>
          <p:cNvCxnSpPr/>
          <p:nvPr/>
        </p:nvCxnSpPr>
        <p:spPr>
          <a:xfrm>
            <a:off x="0" y="919657"/>
            <a:ext cx="9144000" cy="0"/>
          </a:xfrm>
          <a:prstGeom prst="line">
            <a:avLst/>
          </a:prstGeom>
          <a:ln w="25400">
            <a:solidFill>
              <a:srgbClr val="3A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2516BC93-653F-314A-9130-6792F847F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9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305</Words>
  <Application>Microsoft Macintosh PowerPoint</Application>
  <PresentationFormat>Affichage à l'écran (4:3)</PresentationFormat>
  <Paragraphs>45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EUSTACHE</dc:creator>
  <cp:lastModifiedBy>Florian EUSTACHE</cp:lastModifiedBy>
  <cp:revision>77</cp:revision>
  <dcterms:created xsi:type="dcterms:W3CDTF">2019-01-04T13:26:04Z</dcterms:created>
  <dcterms:modified xsi:type="dcterms:W3CDTF">2019-06-25T14:56:36Z</dcterms:modified>
</cp:coreProperties>
</file>